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86" r:id="rId3"/>
  </p:sldMasterIdLst>
  <p:notesMasterIdLst>
    <p:notesMasterId r:id="rId26"/>
  </p:notesMasterIdLst>
  <p:sldIdLst>
    <p:sldId id="283" r:id="rId4"/>
    <p:sldId id="284" r:id="rId5"/>
    <p:sldId id="263" r:id="rId6"/>
    <p:sldId id="257" r:id="rId7"/>
    <p:sldId id="256" r:id="rId8"/>
    <p:sldId id="259" r:id="rId9"/>
    <p:sldId id="260" r:id="rId10"/>
    <p:sldId id="258" r:id="rId11"/>
    <p:sldId id="261" r:id="rId12"/>
    <p:sldId id="262" r:id="rId13"/>
    <p:sldId id="296" r:id="rId14"/>
    <p:sldId id="300" r:id="rId15"/>
    <p:sldId id="298" r:id="rId16"/>
    <p:sldId id="301" r:id="rId17"/>
    <p:sldId id="289" r:id="rId18"/>
    <p:sldId id="287" r:id="rId19"/>
    <p:sldId id="290" r:id="rId20"/>
    <p:sldId id="299" r:id="rId21"/>
    <p:sldId id="266" r:id="rId22"/>
    <p:sldId id="272" r:id="rId23"/>
    <p:sldId id="291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8BE96"/>
    <a:srgbClr val="CEE0EC"/>
    <a:srgbClr val="FFFF0D"/>
    <a:srgbClr val="FCF600"/>
    <a:srgbClr val="FFFF9F"/>
    <a:srgbClr val="FF9999"/>
    <a:srgbClr val="F59D61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3T09:54:53.3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3T09:55:43.4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3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7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5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28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8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32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4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91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58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4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5EF8-D344-482C-9254-F62E5D6B00A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5A21E-CAEB-4BCA-846A-C56F3AB58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2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magengine/6245030138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6866338@N06/8725704289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Lesson One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109E1E-25EB-48CA-8872-6E2B8BE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135" r="12137" b="2"/>
          <a:stretch/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DE50E-2CBC-4F56-AD3D-55A2EB070EE6}"/>
              </a:ext>
            </a:extLst>
          </p:cNvPr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Grade 3</a:t>
            </a:r>
            <a:endParaRPr lang="en-US" sz="36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63736-433A-4BC9-A349-5241B389B22A}"/>
              </a:ext>
            </a:extLst>
          </p:cNvPr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eering crow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5168" y="2637245"/>
            <a:ext cx="895168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244" t="2009" r="10763" b="2753"/>
          <a:stretch/>
        </p:blipFill>
        <p:spPr>
          <a:xfrm>
            <a:off x="3372394" y="229323"/>
            <a:ext cx="5279571" cy="642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9B835B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002D1-C79D-413F-B53F-7EF5066164A4}"/>
              </a:ext>
            </a:extLst>
          </p:cNvPr>
          <p:cNvSpPr txBox="1"/>
          <p:nvPr/>
        </p:nvSpPr>
        <p:spPr>
          <a:xfrm>
            <a:off x="5622061" y="762538"/>
            <a:ext cx="5649349" cy="31998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8000">
                <a:solidFill>
                  <a:srgbClr val="FBF9F6"/>
                </a:solidFill>
                <a:latin typeface="+mj-lt"/>
                <a:ea typeface="+mj-ea"/>
                <a:cs typeface="+mj-cs"/>
              </a:rPr>
              <a:t>Listen and point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8000">
              <a:solidFill>
                <a:srgbClr val="FBF9F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7C79DE8-F199-4F6D-A7A5-5D7F33ACD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27432"/>
          </a:xfrm>
          <a:custGeom>
            <a:avLst/>
            <a:gdLst>
              <a:gd name="connsiteX0" fmla="*/ 0 w 5303520"/>
              <a:gd name="connsiteY0" fmla="*/ 0 h 27432"/>
              <a:gd name="connsiteX1" fmla="*/ 556870 w 5303520"/>
              <a:gd name="connsiteY1" fmla="*/ 0 h 27432"/>
              <a:gd name="connsiteX2" fmla="*/ 1272845 w 5303520"/>
              <a:gd name="connsiteY2" fmla="*/ 0 h 27432"/>
              <a:gd name="connsiteX3" fmla="*/ 1882750 w 5303520"/>
              <a:gd name="connsiteY3" fmla="*/ 0 h 27432"/>
              <a:gd name="connsiteX4" fmla="*/ 2439619 w 5303520"/>
              <a:gd name="connsiteY4" fmla="*/ 0 h 27432"/>
              <a:gd name="connsiteX5" fmla="*/ 3155594 w 5303520"/>
              <a:gd name="connsiteY5" fmla="*/ 0 h 27432"/>
              <a:gd name="connsiteX6" fmla="*/ 3818534 w 5303520"/>
              <a:gd name="connsiteY6" fmla="*/ 0 h 27432"/>
              <a:gd name="connsiteX7" fmla="*/ 4481474 w 5303520"/>
              <a:gd name="connsiteY7" fmla="*/ 0 h 27432"/>
              <a:gd name="connsiteX8" fmla="*/ 5303520 w 5303520"/>
              <a:gd name="connsiteY8" fmla="*/ 0 h 27432"/>
              <a:gd name="connsiteX9" fmla="*/ 5303520 w 5303520"/>
              <a:gd name="connsiteY9" fmla="*/ 27432 h 27432"/>
              <a:gd name="connsiteX10" fmla="*/ 4746650 w 5303520"/>
              <a:gd name="connsiteY10" fmla="*/ 27432 h 27432"/>
              <a:gd name="connsiteX11" fmla="*/ 4242816 w 5303520"/>
              <a:gd name="connsiteY11" fmla="*/ 27432 h 27432"/>
              <a:gd name="connsiteX12" fmla="*/ 3526841 w 5303520"/>
              <a:gd name="connsiteY12" fmla="*/ 27432 h 27432"/>
              <a:gd name="connsiteX13" fmla="*/ 2969971 w 5303520"/>
              <a:gd name="connsiteY13" fmla="*/ 27432 h 27432"/>
              <a:gd name="connsiteX14" fmla="*/ 2253996 w 5303520"/>
              <a:gd name="connsiteY14" fmla="*/ 27432 h 27432"/>
              <a:gd name="connsiteX15" fmla="*/ 1484986 w 5303520"/>
              <a:gd name="connsiteY15" fmla="*/ 27432 h 27432"/>
              <a:gd name="connsiteX16" fmla="*/ 875081 w 5303520"/>
              <a:gd name="connsiteY16" fmla="*/ 27432 h 27432"/>
              <a:gd name="connsiteX17" fmla="*/ 0 w 5303520"/>
              <a:gd name="connsiteY17" fmla="*/ 27432 h 27432"/>
              <a:gd name="connsiteX18" fmla="*/ 0 w 530352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27432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3593" y="13343"/>
                  <a:pt x="5303797" y="14402"/>
                  <a:pt x="5303520" y="27432"/>
                </a:cubicBezTo>
                <a:cubicBezTo>
                  <a:pt x="5132450" y="9645"/>
                  <a:pt x="4953391" y="27858"/>
                  <a:pt x="4746650" y="27432"/>
                </a:cubicBezTo>
                <a:cubicBezTo>
                  <a:pt x="4539909" y="27007"/>
                  <a:pt x="4361261" y="16312"/>
                  <a:pt x="4242816" y="27432"/>
                </a:cubicBezTo>
                <a:cubicBezTo>
                  <a:pt x="4124371" y="38552"/>
                  <a:pt x="3754907" y="30170"/>
                  <a:pt x="3526841" y="27432"/>
                </a:cubicBezTo>
                <a:cubicBezTo>
                  <a:pt x="3298775" y="24694"/>
                  <a:pt x="3164473" y="13057"/>
                  <a:pt x="2969971" y="27432"/>
                </a:cubicBezTo>
                <a:cubicBezTo>
                  <a:pt x="2775469" y="41808"/>
                  <a:pt x="2608536" y="11194"/>
                  <a:pt x="2253996" y="27432"/>
                </a:cubicBezTo>
                <a:cubicBezTo>
                  <a:pt x="1899456" y="43670"/>
                  <a:pt x="1752044" y="37933"/>
                  <a:pt x="1484986" y="27432"/>
                </a:cubicBezTo>
                <a:cubicBezTo>
                  <a:pt x="1217928" y="16932"/>
                  <a:pt x="1060609" y="4360"/>
                  <a:pt x="875081" y="27432"/>
                </a:cubicBezTo>
                <a:cubicBezTo>
                  <a:pt x="689553" y="50504"/>
                  <a:pt x="188846" y="34372"/>
                  <a:pt x="0" y="27432"/>
                </a:cubicBezTo>
                <a:cubicBezTo>
                  <a:pt x="-1027" y="16774"/>
                  <a:pt x="589" y="8401"/>
                  <a:pt x="0" y="0"/>
                </a:cubicBezTo>
                <a:close/>
              </a:path>
              <a:path w="5303520" h="27432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3295" y="13080"/>
                  <a:pt x="5304172" y="14823"/>
                  <a:pt x="5303520" y="27432"/>
                </a:cubicBezTo>
                <a:cubicBezTo>
                  <a:pt x="5082751" y="27600"/>
                  <a:pt x="4993374" y="33244"/>
                  <a:pt x="4746650" y="27432"/>
                </a:cubicBezTo>
                <a:cubicBezTo>
                  <a:pt x="4499926" y="21621"/>
                  <a:pt x="4368648" y="1957"/>
                  <a:pt x="4083710" y="27432"/>
                </a:cubicBezTo>
                <a:cubicBezTo>
                  <a:pt x="3798772" y="52907"/>
                  <a:pt x="3729434" y="14645"/>
                  <a:pt x="3473806" y="27432"/>
                </a:cubicBezTo>
                <a:cubicBezTo>
                  <a:pt x="3218178" y="40219"/>
                  <a:pt x="3056855" y="39147"/>
                  <a:pt x="2704795" y="27432"/>
                </a:cubicBezTo>
                <a:cubicBezTo>
                  <a:pt x="2352735" y="15717"/>
                  <a:pt x="2319447" y="38401"/>
                  <a:pt x="1935785" y="27432"/>
                </a:cubicBezTo>
                <a:cubicBezTo>
                  <a:pt x="1552123" y="16464"/>
                  <a:pt x="1532619" y="8678"/>
                  <a:pt x="1378915" y="27432"/>
                </a:cubicBezTo>
                <a:cubicBezTo>
                  <a:pt x="1225211" y="46187"/>
                  <a:pt x="1038692" y="43452"/>
                  <a:pt x="715975" y="27432"/>
                </a:cubicBezTo>
                <a:cubicBezTo>
                  <a:pt x="393258" y="11412"/>
                  <a:pt x="303768" y="36088"/>
                  <a:pt x="0" y="27432"/>
                </a:cubicBezTo>
                <a:cubicBezTo>
                  <a:pt x="151" y="17585"/>
                  <a:pt x="-198" y="13251"/>
                  <a:pt x="0" y="0"/>
                </a:cubicBezTo>
                <a:close/>
              </a:path>
            </a:pathLst>
          </a:custGeom>
          <a:solidFill>
            <a:srgbClr val="FBF9F6"/>
          </a:solidFill>
          <a:ln w="41275" cap="rnd">
            <a:solidFill>
              <a:srgbClr val="FBF9F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Welcome back">
            <a:hlinkClick r:id="" action="ppaction://media"/>
            <a:extLst>
              <a:ext uri="{FF2B5EF4-FFF2-40B4-BE49-F238E27FC236}">
                <a16:creationId xmlns:a16="http://schemas.microsoft.com/office/drawing/2014/main" id="{33F6D5D5-F5E0-4DD1-BD6A-512D00A81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-82194"/>
            <a:ext cx="12185676" cy="69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3" name="Rectangle 5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002D1-C79D-413F-B53F-7EF5066164A4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Listen and sing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33E00"/>
          </a:solidFill>
          <a:ln w="38100" cap="rnd">
            <a:solidFill>
              <a:srgbClr val="F33E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90D681-27DB-4C23-9096-28BE5C47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17" b="1"/>
          <a:stretch/>
        </p:blipFill>
        <p:spPr>
          <a:xfrm>
            <a:off x="5477972" y="640080"/>
            <a:ext cx="556726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Welcome back">
            <a:hlinkClick r:id="" action="ppaction://media"/>
            <a:extLst>
              <a:ext uri="{FF2B5EF4-FFF2-40B4-BE49-F238E27FC236}">
                <a16:creationId xmlns:a16="http://schemas.microsoft.com/office/drawing/2014/main" id="{33F6D5D5-F5E0-4DD1-BD6A-512D00A81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-82194"/>
            <a:ext cx="12185676" cy="69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9340E9-90C6-4216-A1EB-63EE2832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u="sng"/>
              <a:t>Tasks</a:t>
            </a:r>
            <a:r>
              <a:rPr lang="en-US" sz="3100"/>
              <a:t>: Watch a video and answer these questions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7F0A25-BDFB-4CAC-BAA2-67F0B48E3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6100932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000" b="1" dirty="0"/>
              <a:t>1. Where are they?</a:t>
            </a:r>
            <a:br>
              <a:rPr lang="en-US" sz="6000" b="1" dirty="0"/>
            </a:br>
            <a:r>
              <a:rPr lang="en-US" sz="6000" b="1" dirty="0"/>
              <a:t>2. How many people are there?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Presentation with media">
            <a:extLst>
              <a:ext uri="{FF2B5EF4-FFF2-40B4-BE49-F238E27FC236}">
                <a16:creationId xmlns:a16="http://schemas.microsoft.com/office/drawing/2014/main" id="{351E46E2-3992-4393-AD02-D98E6BA0A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F60E4-56FE-421F-8079-E8BAA3D4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Story</a:t>
            </a:r>
            <a:endParaRPr lang="en-US" sz="6000"/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F83FC75A-ED4F-4FCC-AAD8-CC6BF876B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061704" y="289606"/>
            <a:ext cx="2433254" cy="243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glish conversation - Welcome back - Family and Friends Special Edition  -  Grade 4   - Starter">
            <a:hlinkClick r:id="" action="ppaction://media"/>
            <a:extLst>
              <a:ext uri="{FF2B5EF4-FFF2-40B4-BE49-F238E27FC236}">
                <a16:creationId xmlns:a16="http://schemas.microsoft.com/office/drawing/2014/main" id="{5A398CB2-484E-48C8-A23E-79F07A1BE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795" y="2047817"/>
            <a:ext cx="8484445" cy="47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A800F-70D5-48F7-9833-9D470BEE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u="sng"/>
              <a:t>Tasks</a:t>
            </a:r>
            <a:r>
              <a:rPr lang="en-US" sz="3100"/>
              <a:t>: Work in pair and answer these questions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FE9409"/>
          </a:solidFill>
          <a:ln w="38100" cap="rnd">
            <a:solidFill>
              <a:srgbClr val="FE940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13596-659E-46D5-B041-EA4D4BEA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803330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5400" b="1" dirty="0"/>
              <a:t>1. Where are they?</a:t>
            </a:r>
            <a:br>
              <a:rPr lang="en-US" sz="5400" b="1" dirty="0"/>
            </a:br>
            <a:r>
              <a:rPr lang="en-US" sz="5400" b="1" dirty="0"/>
              <a:t>2. How many people are there?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298CB9E0-6F6A-4F75-A070-9A99A41E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143058"/>
            <a:ext cx="5458968" cy="45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1F909-7DF4-4C7D-9F15-03E067C4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/>
              <a:t>Read again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590CC"/>
          </a:solidFill>
          <a:ln w="38100" cap="rnd">
            <a:solidFill>
              <a:srgbClr val="E590C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5F5A8B7-6C8A-4037-A73C-64896A184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96" y="640080"/>
            <a:ext cx="716181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64933" y="1121173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1021836" y="1284913"/>
            <a:ext cx="354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 in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1021835" y="2004393"/>
            <a:ext cx="4236115" cy="76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Roleplay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3" y="2910679"/>
            <a:ext cx="5520289" cy="2826148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050" y="206773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5570" y="2004393"/>
            <a:ext cx="2221497" cy="22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nimations of a cute cloud. (With images) | Hello friends images ...">
            <a:extLst>
              <a:ext uri="{FF2B5EF4-FFF2-40B4-BE49-F238E27FC236}">
                <a16:creationId xmlns:a16="http://schemas.microsoft.com/office/drawing/2014/main" id="{A6E518AB-51BD-475E-93A4-A54AAB665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33" y="647030"/>
            <a:ext cx="2142659" cy="17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9C900293-BD85-4C98-9CF4-78AD20BEB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1075" y="139485"/>
            <a:ext cx="9533182" cy="53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71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Blueprint">
            <a:extLst>
              <a:ext uri="{FF2B5EF4-FFF2-40B4-BE49-F238E27FC236}">
                <a16:creationId xmlns:a16="http://schemas.microsoft.com/office/drawing/2014/main" id="{87E6C4CD-EF47-46E2-90E8-9F09972B9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281A66-5989-48AD-B126-28E13E1765CE}"/>
              </a:ext>
            </a:extLst>
          </p:cNvPr>
          <p:cNvSpPr/>
          <p:nvPr/>
        </p:nvSpPr>
        <p:spPr>
          <a:xfrm>
            <a:off x="7156149" y="1475691"/>
            <a:ext cx="3971495" cy="29335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1. Draw a picture of yourself.</a:t>
            </a:r>
            <a:b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2. Tell your friends about your picture</a:t>
            </a: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0D577-D9C9-4819-82F6-B919CA373638}"/>
              </a:ext>
            </a:extLst>
          </p:cNvPr>
          <p:cNvSpPr/>
          <p:nvPr/>
        </p:nvSpPr>
        <p:spPr>
          <a:xfrm>
            <a:off x="8283653" y="1357168"/>
            <a:ext cx="16401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latin typeface="+mj-lt"/>
              </a:rPr>
              <a:t>Tasks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9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44" t="2009" r="10763" b="2753"/>
          <a:stretch/>
        </p:blipFill>
        <p:spPr>
          <a:xfrm>
            <a:off x="6604000" y="217712"/>
            <a:ext cx="5279571" cy="6423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365252" y="1086393"/>
            <a:ext cx="8324715" cy="400109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perspectiveContrastingLeftFacing"/>
              <a:lightRig rig="threePt" dir="t"/>
            </a:scene3d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30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Let’s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2DEB2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263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298" y="2569390"/>
            <a:ext cx="6444343" cy="2693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953" y="9730"/>
            <a:ext cx="57523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need two legs,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7510"/>
          <a:stretch/>
        </p:blipFill>
        <p:spPr>
          <a:xfrm>
            <a:off x="6886768" y="523296"/>
            <a:ext cx="5308600" cy="63043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1197827">
            <a:off x="12050242" y="237699"/>
            <a:ext cx="2702775" cy="2663922"/>
            <a:chOff x="3729778" y="996113"/>
            <a:chExt cx="2702775" cy="26639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>
              <a:off x="5198839" y="996113"/>
              <a:ext cx="1233714" cy="266392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 flipH="1">
              <a:off x="3729778" y="996113"/>
              <a:ext cx="1233714" cy="266392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rot="1061686">
            <a:off x="12048155" y="780543"/>
            <a:ext cx="1839686" cy="944211"/>
            <a:chOff x="3426792" y="4837073"/>
            <a:chExt cx="1839686" cy="9442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297" b="43750" l="9581" r="29142"/>
                      </a14:imgEffect>
                    </a14:imgLayer>
                  </a14:imgProps>
                </a:ext>
              </a:extLst>
            </a:blip>
            <a:srcRect l="9244" t="29416" r="75713" b="55952"/>
            <a:stretch/>
          </p:blipFill>
          <p:spPr>
            <a:xfrm flipH="1">
              <a:off x="4346635" y="4866886"/>
              <a:ext cx="919843" cy="9143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297" b="43750" l="9581" r="29142"/>
                      </a14:imgEffect>
                    </a14:imgLayer>
                  </a14:imgProps>
                </a:ext>
              </a:extLst>
            </a:blip>
            <a:srcRect l="9244" t="29416" r="75713" b="55952"/>
            <a:stretch/>
          </p:blipFill>
          <p:spPr>
            <a:xfrm>
              <a:off x="3426792" y="4837073"/>
              <a:ext cx="919843" cy="91439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72" b="23633" l="34731" r="66068"/>
                    </a14:imgEffect>
                  </a14:imgLayer>
                </a14:imgProps>
              </a:ext>
            </a:extLst>
          </a:blip>
          <a:srcRect l="31200" t="2009" r="29871" b="68958"/>
          <a:stretch/>
        </p:blipFill>
        <p:spPr>
          <a:xfrm>
            <a:off x="12190169" y="96001"/>
            <a:ext cx="2380343" cy="1814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62706" y="3299400"/>
            <a:ext cx="3712463" cy="1233715"/>
            <a:chOff x="1262706" y="3299400"/>
            <a:chExt cx="3712463" cy="12337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 rot="4691425">
              <a:off x="1977810" y="2584296"/>
              <a:ext cx="1233714" cy="266392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 rot="3789053" flipH="1">
              <a:off x="3026351" y="2584297"/>
              <a:ext cx="1233714" cy="2663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5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375 L -0.17995 -0.03195 L -0.27487 0.00092 L -0.29349 1.02454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0.0375 L -0.17995 -0.03195 L -0.27487 0.00092 L -0.29349 1.02453 " pathEditMode="relative" rAng="0" ptsTypes="AAAA">
                                      <p:cBhvr>
                                        <p:cTn id="8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0.0375 L -0.17995 -0.03194 L -0.27487 0.00093 L -0.29349 1.02454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298" y="2569390"/>
            <a:ext cx="6444343" cy="2693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628" y="96001"/>
            <a:ext cx="52195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 well as two arms,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7510"/>
          <a:stretch/>
        </p:blipFill>
        <p:spPr>
          <a:xfrm>
            <a:off x="6886768" y="523296"/>
            <a:ext cx="5308600" cy="630435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32483" y="3071843"/>
            <a:ext cx="3070949" cy="1688828"/>
            <a:chOff x="2399663" y="4069198"/>
            <a:chExt cx="2368523" cy="13933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rot="5117016" flipH="1">
              <a:off x="3605229" y="3939242"/>
              <a:ext cx="932542" cy="139337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rot="1781911">
              <a:off x="2399663" y="4069198"/>
              <a:ext cx="932542" cy="139337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rot="21197827">
            <a:off x="12050242" y="237699"/>
            <a:ext cx="2702775" cy="2663922"/>
            <a:chOff x="3729778" y="996113"/>
            <a:chExt cx="2702775" cy="266392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>
              <a:off x="5198839" y="996113"/>
              <a:ext cx="1233714" cy="266392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 flipH="1">
              <a:off x="3729778" y="996113"/>
              <a:ext cx="1233714" cy="266392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2439523" y="525396"/>
            <a:ext cx="3070949" cy="1688828"/>
            <a:chOff x="2399663" y="4069198"/>
            <a:chExt cx="2368523" cy="139337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rot="5117016" flipH="1">
              <a:off x="3605229" y="3939242"/>
              <a:ext cx="932542" cy="139337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rot="1781911">
              <a:off x="2399663" y="4069198"/>
              <a:ext cx="932542" cy="1393372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23633" l="34731" r="66068"/>
                    </a14:imgEffect>
                  </a14:imgLayer>
                </a14:imgProps>
              </a:ext>
            </a:extLst>
          </a:blip>
          <a:srcRect l="31200" t="2009" r="29871" b="68958"/>
          <a:stretch/>
        </p:blipFill>
        <p:spPr>
          <a:xfrm>
            <a:off x="12190169" y="96001"/>
            <a:ext cx="2380343" cy="18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375 L -0.17994 -0.03195 L -0.27487 0.00092 L -0.29349 1.02454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0.0375 L -0.17995 -0.03195 L -0.27487 0.00092 L -0.29349 1.02453 " pathEditMode="relative" rAng="0" ptsTypes="AAAA">
                                      <p:cBhvr>
                                        <p:cTn id="8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0.0375 L -0.17995 -0.03194 L -0.27487 0.00093 L -0.29349 1.02454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298" y="2569390"/>
            <a:ext cx="6444343" cy="2693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3086" y="105542"/>
            <a:ext cx="51576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also two hands,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7510"/>
          <a:stretch/>
        </p:blipFill>
        <p:spPr>
          <a:xfrm>
            <a:off x="6886768" y="523296"/>
            <a:ext cx="5308600" cy="63043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35481" y="3218273"/>
            <a:ext cx="2457160" cy="1567087"/>
            <a:chOff x="2308951" y="3218273"/>
            <a:chExt cx="2083689" cy="11551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>
              <a:off x="3472797" y="3218273"/>
              <a:ext cx="919843" cy="9143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 flipV="1">
              <a:off x="2308951" y="3459058"/>
              <a:ext cx="919843" cy="91439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2341737" y="523296"/>
            <a:ext cx="2457160" cy="1567087"/>
            <a:chOff x="2308951" y="3218273"/>
            <a:chExt cx="2083689" cy="115518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>
              <a:off x="3472797" y="3218273"/>
              <a:ext cx="919843" cy="91439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 flipV="1">
              <a:off x="2308951" y="3459058"/>
              <a:ext cx="919843" cy="914398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2524013" y="162414"/>
            <a:ext cx="2380343" cy="1814288"/>
            <a:chOff x="3294742" y="420187"/>
            <a:chExt cx="2380343" cy="181428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72" b="32813" l="30140" r="72056">
                          <a14:foregroundMark x1="55689" y1="4883" x2="55689" y2="4883"/>
                          <a14:foregroundMark x1="51098" y1="12305" x2="51098" y2="12305"/>
                          <a14:foregroundMark x1="45908" y1="12305" x2="56687" y2="12500"/>
                          <a14:foregroundMark x1="56886" y1="4102" x2="55090" y2="6250"/>
                          <a14:foregroundMark x1="40319" y1="24219" x2="41916" y2="27734"/>
                          <a14:foregroundMark x1="57685" y1="25000" x2="54291" y2="26758"/>
                        </a14:backgroundRemoval>
                      </a14:imgEffect>
                    </a14:imgLayer>
                  </a14:imgProps>
                </a:ext>
              </a:extLst>
            </a:blip>
            <a:srcRect l="31200" t="2009" r="29871" b="68958"/>
            <a:stretch/>
          </p:blipFill>
          <p:spPr>
            <a:xfrm>
              <a:off x="3294742" y="420187"/>
              <a:ext cx="2380343" cy="1814288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554190" y="1142637"/>
              <a:ext cx="1656440" cy="629557"/>
            </a:xfrm>
            <a:prstGeom prst="rect">
              <a:avLst/>
            </a:prstGeom>
            <a:solidFill>
              <a:srgbClr val="E2E2E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369628" y="343844"/>
            <a:ext cx="2113641" cy="1422400"/>
            <a:chOff x="3198588" y="2249715"/>
            <a:chExt cx="2113641" cy="14224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flipH="1">
              <a:off x="4379687" y="2278743"/>
              <a:ext cx="932542" cy="139337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>
              <a:off x="3198588" y="2249715"/>
              <a:ext cx="932542" cy="1393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1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375 L -0.17995 -0.03195 L -0.27487 0.00092 L -0.29349 1.02453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0.0375 L -0.17995 -0.03195 L -0.27487 0.00092 L -0.29349 1.02453 " pathEditMode="relative" rAng="0" ptsTypes="AAAA">
                                      <p:cBhvr>
                                        <p:cTn id="8" dur="4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4.81481E-6 L -0.17995 0.00555 L -0.27487 0.03842 L -0.29349 1.06203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298" y="2569390"/>
            <a:ext cx="6444343" cy="2693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8023" y="-53605"/>
            <a:ext cx="48153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Don’t forget a face.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7510"/>
          <a:stretch/>
        </p:blipFill>
        <p:spPr>
          <a:xfrm>
            <a:off x="6886768" y="523296"/>
            <a:ext cx="5308600" cy="63043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61686">
            <a:off x="12048155" y="780543"/>
            <a:ext cx="1839686" cy="944211"/>
            <a:chOff x="3426792" y="4837073"/>
            <a:chExt cx="1839686" cy="9442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297" b="43750" l="9581" r="29142"/>
                      </a14:imgEffect>
                    </a14:imgLayer>
                  </a14:imgProps>
                </a:ext>
              </a:extLst>
            </a:blip>
            <a:srcRect l="9244" t="29416" r="75713" b="55952"/>
            <a:stretch/>
          </p:blipFill>
          <p:spPr>
            <a:xfrm flipH="1">
              <a:off x="4346635" y="4866886"/>
              <a:ext cx="919843" cy="9143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297" b="43750" l="9581" r="29142"/>
                      </a14:imgEffect>
                    </a14:imgLayer>
                  </a14:imgProps>
                </a:ext>
              </a:extLst>
            </a:blip>
            <a:srcRect l="9244" t="29416" r="75713" b="55952"/>
            <a:stretch/>
          </p:blipFill>
          <p:spPr>
            <a:xfrm>
              <a:off x="3426792" y="4837073"/>
              <a:ext cx="919843" cy="9143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rot="1293451">
            <a:off x="2189669" y="2768328"/>
            <a:ext cx="2380343" cy="1814288"/>
            <a:chOff x="3294742" y="420187"/>
            <a:chExt cx="2380343" cy="18142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2" b="32813" l="30140" r="72056">
                          <a14:foregroundMark x1="55689" y1="4883" x2="55689" y2="4883"/>
                          <a14:foregroundMark x1="51098" y1="12305" x2="51098" y2="12305"/>
                          <a14:foregroundMark x1="45908" y1="12305" x2="56687" y2="12500"/>
                          <a14:foregroundMark x1="56886" y1="4102" x2="55090" y2="6250"/>
                          <a14:foregroundMark x1="40319" y1="24219" x2="41916" y2="27734"/>
                          <a14:foregroundMark x1="57685" y1="25000" x2="54291" y2="26758"/>
                        </a14:backgroundRemoval>
                      </a14:imgEffect>
                    </a14:imgLayer>
                  </a14:imgProps>
                </a:ext>
              </a:extLst>
            </a:blip>
            <a:srcRect l="31200" t="2009" r="29871" b="68958"/>
            <a:stretch/>
          </p:blipFill>
          <p:spPr>
            <a:xfrm>
              <a:off x="3294742" y="420187"/>
              <a:ext cx="2380343" cy="181428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554190" y="1142637"/>
              <a:ext cx="1656440" cy="629557"/>
            </a:xfrm>
            <a:prstGeom prst="rect">
              <a:avLst/>
            </a:prstGeom>
            <a:solidFill>
              <a:srgbClr val="E2E2E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85840" y="191512"/>
            <a:ext cx="2380343" cy="1814288"/>
            <a:chOff x="3294742" y="420187"/>
            <a:chExt cx="2380343" cy="181428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2" b="32813" l="30140" r="72056">
                          <a14:foregroundMark x1="55689" y1="4883" x2="55689" y2="4883"/>
                          <a14:foregroundMark x1="51098" y1="12305" x2="51098" y2="12305"/>
                          <a14:foregroundMark x1="45908" y1="12305" x2="56687" y2="12500"/>
                          <a14:foregroundMark x1="56886" y1="4102" x2="55090" y2="6250"/>
                          <a14:foregroundMark x1="40319" y1="24219" x2="41916" y2="27734"/>
                          <a14:foregroundMark x1="57685" y1="25000" x2="54291" y2="26758"/>
                        </a14:backgroundRemoval>
                      </a14:imgEffect>
                    </a14:imgLayer>
                  </a14:imgProps>
                </a:ext>
              </a:extLst>
            </a:blip>
            <a:srcRect l="31200" t="2009" r="29871" b="68958"/>
            <a:stretch/>
          </p:blipFill>
          <p:spPr>
            <a:xfrm>
              <a:off x="3294742" y="420187"/>
              <a:ext cx="2380343" cy="181428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554190" y="1142637"/>
              <a:ext cx="1656440" cy="629557"/>
            </a:xfrm>
            <a:prstGeom prst="rect">
              <a:avLst/>
            </a:prstGeom>
            <a:solidFill>
              <a:srgbClr val="E2E2E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445288" y="832319"/>
            <a:ext cx="2113641" cy="1422400"/>
            <a:chOff x="3198588" y="2249715"/>
            <a:chExt cx="2113641" cy="1422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 flipH="1">
              <a:off x="4379687" y="2278743"/>
              <a:ext cx="932542" cy="139337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2110" b="49948" l="23645" r="35846">
                          <a14:foregroundMark x1="34132" y1="35742" x2="34132" y2="35742"/>
                          <a14:foregroundMark x1="34132" y1="34375" x2="35729" y2="39258"/>
                          <a14:foregroundMark x1="30339" y1="41797" x2="27345" y2="47461"/>
                          <a14:foregroundMark x1="24551" y1="42578" x2="24551" y2="42578"/>
                          <a14:foregroundMark x1="24551" y1="41406" x2="23752" y2="43359"/>
                        </a14:backgroundRemoval>
                      </a14:imgEffect>
                    </a14:imgLayer>
                  </a14:imgProps>
                </a:ext>
              </a:extLst>
            </a:blip>
            <a:srcRect l="22120" t="29880" r="62629" b="47822"/>
            <a:stretch/>
          </p:blipFill>
          <p:spPr>
            <a:xfrm>
              <a:off x="3198588" y="2249715"/>
              <a:ext cx="932542" cy="1393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13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375 L -0.17995 -0.03195 L -0.27487 0.00092 L -0.29349 1.02454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0.0375 L -0.17995 -0.03195 L -0.27487 0.00092 L -0.29349 1.02453 " pathEditMode="relative" rAng="0" ptsTypes="AAAA">
                                      <p:cBhvr>
                                        <p:cTn id="8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-0.0375 L -0.17995 -0.03194 L -0.27487 0.00093 L -0.29349 1.02454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5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298" y="2569390"/>
            <a:ext cx="6444343" cy="2693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569" y="0"/>
            <a:ext cx="65185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finally, eyes!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7510"/>
          <a:stretch/>
        </p:blipFill>
        <p:spPr>
          <a:xfrm>
            <a:off x="6886768" y="523296"/>
            <a:ext cx="5308600" cy="63043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41737" y="523296"/>
            <a:ext cx="2457160" cy="1567087"/>
            <a:chOff x="2308951" y="3218273"/>
            <a:chExt cx="2083689" cy="115518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>
              <a:off x="3472797" y="3218273"/>
              <a:ext cx="919843" cy="91439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9244" t="29416" r="75713" b="55952"/>
            <a:stretch/>
          </p:blipFill>
          <p:spPr>
            <a:xfrm flipH="1" flipV="1">
              <a:off x="2308951" y="3459058"/>
              <a:ext cx="919843" cy="91439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23633" l="34731" r="66068"/>
                    </a14:imgEffect>
                  </a14:imgLayer>
                </a14:imgProps>
              </a:ext>
            </a:extLst>
          </a:blip>
          <a:srcRect l="31200" t="2009" r="29871" b="68958"/>
          <a:stretch/>
        </p:blipFill>
        <p:spPr>
          <a:xfrm>
            <a:off x="11928830" y="140096"/>
            <a:ext cx="2380343" cy="181428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21197827">
            <a:off x="12227461" y="288727"/>
            <a:ext cx="2702775" cy="2663922"/>
            <a:chOff x="3729778" y="996113"/>
            <a:chExt cx="2702775" cy="266392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>
              <a:off x="5198839" y="996113"/>
              <a:ext cx="1233714" cy="266392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297" b="95703" l="52695" r="72655"/>
                      </a14:imgEffect>
                    </a14:imgLayer>
                  </a14:imgProps>
                </a:ext>
              </a:extLst>
            </a:blip>
            <a:srcRect l="54581" t="54617" r="25243" b="2753"/>
            <a:stretch/>
          </p:blipFill>
          <p:spPr>
            <a:xfrm flipH="1">
              <a:off x="3729778" y="996113"/>
              <a:ext cx="1233714" cy="2663922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23633" l="34731" r="66068"/>
                    </a14:imgEffect>
                  </a14:imgLayer>
                </a14:imgProps>
              </a:ext>
            </a:extLst>
          </a:blip>
          <a:srcRect l="31200" t="2009" r="29871" b="68958"/>
          <a:stretch/>
        </p:blipFill>
        <p:spPr>
          <a:xfrm rot="20794196">
            <a:off x="1538661" y="2541199"/>
            <a:ext cx="3153295" cy="240342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8218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DD25C0"/>
              </a:gs>
              <a:gs pos="46000">
                <a:srgbClr val="AD5FE0"/>
              </a:gs>
              <a:gs pos="100000">
                <a:schemeClr val="accent1">
                  <a:lumMod val="6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17461 0.00486 L -0.2668 0.03379 L -0.28476 0.93634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4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7.40741E-7 L -0.17174 0.00509 L -0.26237 0.03565 L -0.28008 0.98912 " pathEditMode="relative" rAng="0" ptsTypes="AAAA">
                                      <p:cBhvr>
                                        <p:cTn id="8" dur="4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49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-2.59259E-6 L -0.18242 0.0051 L -0.27864 0.03635 L -0.29739 1.00996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5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150</Words>
  <Application>Microsoft Office PowerPoint</Application>
  <PresentationFormat>Widescreen</PresentationFormat>
  <Paragraphs>27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.VnTifani HeavyH</vt:lpstr>
      <vt:lpstr>Arial</vt:lpstr>
      <vt:lpstr>Calibri</vt:lpstr>
      <vt:lpstr>Calibri Light</vt:lpstr>
      <vt:lpstr>Comic Sans MS</vt:lpstr>
      <vt:lpstr>Kozuka Mincho Pr6N EL</vt:lpstr>
      <vt:lpstr>Modern Love</vt:lpstr>
      <vt:lpstr>Pristina</vt:lpstr>
      <vt:lpstr>The Hand</vt:lpstr>
      <vt:lpstr>SketchyVTI</vt:lpstr>
      <vt:lpstr>Office Theme</vt:lpstr>
      <vt:lpstr>1_Office Theme</vt:lpstr>
      <vt:lpstr>Unit starter: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a video and answer these questions</vt:lpstr>
      <vt:lpstr>Story</vt:lpstr>
      <vt:lpstr>Tasks: Work in pair and answer these questions</vt:lpstr>
      <vt:lpstr>Read again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CHAU HO</cp:lastModifiedBy>
  <cp:revision>3</cp:revision>
  <dcterms:created xsi:type="dcterms:W3CDTF">2020-08-24T10:20:50Z</dcterms:created>
  <dcterms:modified xsi:type="dcterms:W3CDTF">2020-08-25T13:16:39Z</dcterms:modified>
</cp:coreProperties>
</file>